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11"/>
  </p:notesMasterIdLst>
  <p:sldIdLst>
    <p:sldId id="662" r:id="rId2"/>
    <p:sldId id="663" r:id="rId3"/>
    <p:sldId id="664" r:id="rId4"/>
    <p:sldId id="665" r:id="rId5"/>
    <p:sldId id="666" r:id="rId6"/>
    <p:sldId id="667" r:id="rId7"/>
    <p:sldId id="668" r:id="rId8"/>
    <p:sldId id="669" r:id="rId9"/>
    <p:sldId id="670" r:id="rId1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5734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3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4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37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8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39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40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41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42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643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4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45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646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7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8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9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0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1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2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3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4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5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6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7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8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9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0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1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2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3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4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5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6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67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68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69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70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71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3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7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7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76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>
            <a:normAutofit fontScale="90000"/>
          </a:bodyPr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5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5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5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5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8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8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8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0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2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3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5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9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57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8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2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3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4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5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6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7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0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71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2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3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74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5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6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7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8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79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0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1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2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3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4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5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6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7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8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9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0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1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2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3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4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5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9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97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9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800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1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802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804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05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08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09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0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1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2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3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4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5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6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17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18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19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20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1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2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3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4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5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6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7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8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9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0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1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2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3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4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5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6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7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8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9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0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1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42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3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4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5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6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47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748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4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5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75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5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6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>
            <a:normAutofit fontScale="90000"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0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12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6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7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8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9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0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1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82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3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4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585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6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7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588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89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0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1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2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3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4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5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6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7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8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9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0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1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2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3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4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5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6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7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8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9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10" name="Rectangle 65"/>
          <p:cNvSpPr/>
          <p:nvPr/>
        </p:nvSpPr>
        <p:spPr>
          <a:xfrm>
            <a:off x="457200" y="250116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1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2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3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Title 104882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 b="1">
                <a:solidFill>
                  <a:srgbClr val="BF0000"/>
                </a:solidFill>
              </a:rPr>
              <a:t>राजनीतिक</a:t>
            </a:r>
            <a:r>
              <a:rPr lang="en-US" altLang="en-US" b="1">
                <a:solidFill>
                  <a:srgbClr val="BF0000"/>
                </a:solidFill>
              </a:rPr>
              <a:t> दलों के गुण एवं दोष</a:t>
            </a:r>
            <a:br>
              <a:rPr lang="en-US" altLang="en-US" b="1">
                <a:solidFill>
                  <a:srgbClr val="BF0000"/>
                </a:solidFill>
              </a:rPr>
            </a:br>
            <a:r>
              <a:rPr lang="en-US" altLang="en-US" b="1">
                <a:solidFill>
                  <a:srgbClr val="BF0000"/>
                </a:solidFill>
              </a:rPr>
              <a:t>Merits and Demerits of State</a:t>
            </a:r>
            <a:endParaRPr lang="en-IN"/>
          </a:p>
        </p:txBody>
      </p:sp>
      <p:sp>
        <p:nvSpPr>
          <p:cNvPr id="1048825" name="Subtitle 104882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Title 10488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/>
              <a:t>राजनीतिक</a:t>
            </a:r>
            <a:r>
              <a:rPr lang="en-US" altLang="en-US" b="1"/>
              <a:t> दलों के गुण</a:t>
            </a:r>
            <a:endParaRPr lang="en-IN"/>
          </a:p>
        </p:txBody>
      </p:sp>
      <p:sp>
        <p:nvSpPr>
          <p:cNvPr id="1048827" name="Content Placeholder 1048826"/>
          <p:cNvSpPr>
            <a:spLocks noGrp="1"/>
          </p:cNvSpPr>
          <p:nvPr>
            <p:ph idx="1"/>
          </p:nvPr>
        </p:nvSpPr>
        <p:spPr/>
        <p:txBody>
          <a:bodyPr>
            <a:normAutofit fontScale="75833" lnSpcReduction="20000"/>
          </a:bodyPr>
          <a:lstStyle/>
          <a:p>
            <a:r>
              <a:rPr lang="en-IN" altLang="en-US" sz="3600" b="1"/>
              <a:t>जनमत</a:t>
            </a:r>
            <a:r>
              <a:rPr lang="en-US" altLang="en-US" sz="3600" b="1"/>
              <a:t> का निर्माण</a:t>
            </a:r>
            <a:endParaRPr lang="en-IN"/>
          </a:p>
          <a:p>
            <a:r>
              <a:rPr lang="en-IN" altLang="en-US" sz="3600" b="1"/>
              <a:t>राजनीतिक</a:t>
            </a:r>
            <a:r>
              <a:rPr lang="en-US" altLang="en-US" sz="3600" b="1"/>
              <a:t> दल </a:t>
            </a:r>
            <a:r>
              <a:rPr lang="en-IN" altLang="en-US" sz="3600" b="1"/>
              <a:t>मानवीय</a:t>
            </a:r>
            <a:r>
              <a:rPr lang="en-US" altLang="en-US" sz="3600" b="1"/>
              <a:t> प्रकृति के अनुसार है</a:t>
            </a:r>
            <a:endParaRPr lang="en-IN"/>
          </a:p>
          <a:p>
            <a:r>
              <a:rPr lang="en-IN" altLang="en-US" sz="3600" b="1"/>
              <a:t>राजनीतिक</a:t>
            </a:r>
            <a:r>
              <a:rPr lang="en-US" altLang="en-US" sz="3600" b="1"/>
              <a:t> दल </a:t>
            </a:r>
            <a:r>
              <a:rPr lang="en-IN" altLang="en-US" sz="3600" b="1"/>
              <a:t>लोकतंत्र</a:t>
            </a:r>
            <a:r>
              <a:rPr lang="en-US" altLang="en-US" sz="3600" b="1"/>
              <a:t> के लिए </a:t>
            </a:r>
            <a:r>
              <a:rPr lang="en-IN" altLang="en-US" sz="3600" b="1"/>
              <a:t>आवश्यक</a:t>
            </a:r>
            <a:r>
              <a:rPr lang="en-US" altLang="en-US" sz="3600" b="1"/>
              <a:t> है</a:t>
            </a:r>
            <a:endParaRPr lang="en-IN"/>
          </a:p>
          <a:p>
            <a:r>
              <a:rPr lang="en-IN" altLang="en-US" sz="3600" b="1"/>
              <a:t>दृढ़</a:t>
            </a:r>
            <a:r>
              <a:rPr lang="en-US" altLang="en-US" sz="3600" b="1"/>
              <a:t> </a:t>
            </a:r>
            <a:r>
              <a:rPr lang="en-IN" altLang="en-US" sz="3600" b="1"/>
              <a:t>सरकार</a:t>
            </a:r>
            <a:r>
              <a:rPr lang="en-US" altLang="en-US" sz="3600" b="1"/>
              <a:t> की स्थापना </a:t>
            </a:r>
            <a:r>
              <a:rPr lang="en-IN" altLang="en-US" sz="3600" b="1"/>
              <a:t>में</a:t>
            </a:r>
            <a:r>
              <a:rPr lang="en-US" altLang="en-US" sz="3600" b="1"/>
              <a:t> सहायक</a:t>
            </a:r>
            <a:endParaRPr lang="en-IN"/>
          </a:p>
          <a:p>
            <a:r>
              <a:rPr lang="en-IN" altLang="en-US" sz="3600" b="1"/>
              <a:t>विरोधी</a:t>
            </a:r>
            <a:r>
              <a:rPr lang="en-US" altLang="en-US" sz="3600" b="1"/>
              <a:t> दल </a:t>
            </a:r>
            <a:r>
              <a:rPr lang="en-IN" altLang="en-US" sz="3600" b="1"/>
              <a:t>सरकार</a:t>
            </a:r>
            <a:r>
              <a:rPr lang="en-US" altLang="en-US" sz="3600" b="1"/>
              <a:t> की निरंकुशता </a:t>
            </a:r>
            <a:r>
              <a:rPr lang="en-IN" altLang="en-US" sz="3600" b="1"/>
              <a:t>को</a:t>
            </a:r>
            <a:r>
              <a:rPr lang="en-US" altLang="en-US" sz="3600" b="1"/>
              <a:t> </a:t>
            </a:r>
            <a:r>
              <a:rPr lang="en-IN" altLang="en-US" sz="3600" b="1"/>
              <a:t>रोकते</a:t>
            </a:r>
            <a:r>
              <a:rPr lang="en-US" altLang="en-US" sz="3600" b="1"/>
              <a:t> हैं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Title 10488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29" name="Content Placeholder 1048828"/>
          <p:cNvSpPr>
            <a:spLocks noGrp="1"/>
          </p:cNvSpPr>
          <p:nvPr>
            <p:ph idx="1"/>
          </p:nvPr>
        </p:nvSpPr>
        <p:spPr/>
        <p:txBody>
          <a:bodyPr>
            <a:normAutofit fontScale="80833" lnSpcReduction="10000"/>
          </a:bodyPr>
          <a:lstStyle/>
          <a:p>
            <a:r>
              <a:rPr lang="en-IN" altLang="en-US" sz="3600" b="1"/>
              <a:t>राजनीतिक</a:t>
            </a:r>
            <a:r>
              <a:rPr lang="en-US" altLang="en-US" sz="3600" b="1"/>
              <a:t> दल </a:t>
            </a:r>
            <a:r>
              <a:rPr lang="en-IN" altLang="en-US" sz="3600" b="1"/>
              <a:t>कार्यपालिका</a:t>
            </a:r>
            <a:r>
              <a:rPr lang="en-US" altLang="en-US" sz="3600" b="1"/>
              <a:t> और विधानपालिका में सहयोग उत्पन्न करतें हैं</a:t>
            </a:r>
            <a:endParaRPr lang="en-IN"/>
          </a:p>
          <a:p>
            <a:r>
              <a:rPr lang="en-IN" altLang="en-US" sz="3600" b="1"/>
              <a:t>मतदाताओं</a:t>
            </a:r>
            <a:r>
              <a:rPr lang="en-US" altLang="en-US" sz="3600" b="1"/>
              <a:t> </a:t>
            </a:r>
            <a:r>
              <a:rPr lang="en-IN" altLang="en-US" sz="3600" b="1"/>
              <a:t>का</a:t>
            </a:r>
            <a:r>
              <a:rPr lang="en-US" altLang="en-US" sz="3600" b="1"/>
              <a:t> </a:t>
            </a:r>
            <a:r>
              <a:rPr lang="en-IN" altLang="en-US" sz="3600" b="1"/>
              <a:t>ध्यान</a:t>
            </a:r>
            <a:r>
              <a:rPr lang="en-US" altLang="en-US" sz="3600" b="1"/>
              <a:t> बड़ी समस्याओं </a:t>
            </a:r>
            <a:r>
              <a:rPr lang="en-IN" altLang="en-US" sz="3600" b="1"/>
              <a:t>पर</a:t>
            </a:r>
            <a:r>
              <a:rPr lang="en-US" altLang="en-US" sz="3600" b="1"/>
              <a:t> केन्द्रित करते हैं</a:t>
            </a:r>
            <a:endParaRPr lang="en-IN"/>
          </a:p>
          <a:p>
            <a:r>
              <a:rPr lang="en-IN" altLang="en-US" sz="3600" b="1"/>
              <a:t>लोगों</a:t>
            </a:r>
            <a:r>
              <a:rPr lang="en-US" altLang="en-US" sz="3600" b="1"/>
              <a:t> को राजनीतिक शिक्षा </a:t>
            </a:r>
            <a:r>
              <a:rPr lang="en-IN" altLang="en-US" sz="3600" b="1"/>
              <a:t>प्रदान</a:t>
            </a:r>
            <a:r>
              <a:rPr lang="en-US" altLang="en-US" sz="3600" b="1"/>
              <a:t> करत</a:t>
            </a:r>
            <a:r>
              <a:rPr lang="en-IN" altLang="en-US" sz="3600" b="1"/>
              <a:t>े</a:t>
            </a:r>
            <a:r>
              <a:rPr lang="en-US" altLang="en-US" sz="3600" b="1"/>
              <a:t> हैं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Title 10488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31" name="Content Placeholder 1048830"/>
          <p:cNvSpPr>
            <a:spLocks noGrp="1"/>
          </p:cNvSpPr>
          <p:nvPr>
            <p:ph idx="1"/>
          </p:nvPr>
        </p:nvSpPr>
        <p:spPr/>
        <p:txBody>
          <a:bodyPr>
            <a:normAutofit fontScale="95833" lnSpcReduction="10000"/>
          </a:bodyPr>
          <a:lstStyle/>
          <a:p>
            <a:r>
              <a:rPr lang="en-IN" altLang="en-US" sz="3600" b="1"/>
              <a:t>विरोधी</a:t>
            </a:r>
            <a:r>
              <a:rPr lang="en-US" altLang="en-US" sz="3600" b="1"/>
              <a:t> दल कानूनों </a:t>
            </a:r>
            <a:r>
              <a:rPr lang="en-IN" altLang="en-US" sz="3600" b="1"/>
              <a:t>की</a:t>
            </a:r>
            <a:r>
              <a:rPr lang="en-US" altLang="en-US" sz="3600" b="1"/>
              <a:t> </a:t>
            </a:r>
            <a:r>
              <a:rPr lang="en-IN" altLang="en-US" sz="3600" b="1"/>
              <a:t>बुराईयों</a:t>
            </a:r>
            <a:r>
              <a:rPr lang="en-US" altLang="en-US" sz="3600" b="1"/>
              <a:t> को दूर करते हैं</a:t>
            </a:r>
            <a:endParaRPr lang="en-IN"/>
          </a:p>
          <a:p>
            <a:r>
              <a:rPr lang="en-IN" altLang="en-US" sz="3600" b="1"/>
              <a:t>जनता</a:t>
            </a:r>
            <a:r>
              <a:rPr lang="en-US" altLang="en-US" sz="3600" b="1"/>
              <a:t> ओर सरकार के बीच कड़ी का काम करते हैं</a:t>
            </a:r>
            <a:endParaRPr lang="en-IN"/>
          </a:p>
          <a:p>
            <a:r>
              <a:rPr lang="en-IN" altLang="en-US" sz="3600" b="1"/>
              <a:t>शांतिपूर्ण</a:t>
            </a:r>
            <a:r>
              <a:rPr lang="en-US" altLang="en-US" sz="3600" b="1"/>
              <a:t> ढंग से सरकार में परिवर्तन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Title 10488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33" name="Content Placeholder 104883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N" altLang="en-US" sz="3600" b="1"/>
              <a:t>राष्ट्रीय</a:t>
            </a:r>
            <a:r>
              <a:rPr lang="en-US" altLang="en-US" sz="3600" b="1"/>
              <a:t> एकता </a:t>
            </a:r>
            <a:r>
              <a:rPr lang="en-IN" altLang="en-US" sz="3600" b="1"/>
              <a:t>की</a:t>
            </a:r>
            <a:r>
              <a:rPr lang="en-US" altLang="en-US" sz="3600" b="1"/>
              <a:t> भावना उत्पन्न करतें हैं</a:t>
            </a:r>
            <a:endParaRPr lang="en-IN"/>
          </a:p>
          <a:p>
            <a:r>
              <a:rPr lang="en-IN" altLang="en-US" sz="3600" b="1"/>
              <a:t>गरीब</a:t>
            </a:r>
            <a:r>
              <a:rPr lang="en-US" altLang="en-US" sz="3600" b="1"/>
              <a:t> लोगों को चुनाव लड़ने की सुविधा</a:t>
            </a:r>
            <a:endParaRPr lang="en-IN"/>
          </a:p>
          <a:p>
            <a:r>
              <a:rPr lang="en-IN" altLang="en-US" sz="3600" b="1"/>
              <a:t>प्रतिनिधियों</a:t>
            </a:r>
            <a:r>
              <a:rPr lang="en-US" altLang="en-US" sz="3600" b="1"/>
              <a:t> </a:t>
            </a:r>
            <a:r>
              <a:rPr lang="en-IN" altLang="en-US" sz="3600" b="1"/>
              <a:t>में</a:t>
            </a:r>
            <a:r>
              <a:rPr lang="en-US" altLang="en-US" sz="3600" b="1"/>
              <a:t> अनुशासन</a:t>
            </a:r>
            <a:endParaRPr lang="en-IN"/>
          </a:p>
          <a:p>
            <a:r>
              <a:rPr lang="en-IN" altLang="en-US" sz="3600" b="1"/>
              <a:t>सामाजिक</a:t>
            </a:r>
            <a:r>
              <a:rPr lang="en-US" altLang="en-US" sz="3600" b="1"/>
              <a:t> </a:t>
            </a:r>
            <a:r>
              <a:rPr lang="en-IN" altLang="en-US" sz="3600" b="1"/>
              <a:t>तथा</a:t>
            </a:r>
            <a:r>
              <a:rPr lang="en-US" altLang="en-US" sz="3600" b="1"/>
              <a:t> आर्थिक सुधार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4" name="Title 104883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/>
              <a:t>दल</a:t>
            </a:r>
            <a:r>
              <a:rPr lang="en-US" altLang="en-US" b="1"/>
              <a:t> प्रणाली के दोष</a:t>
            </a:r>
            <a:endParaRPr lang="en-IN"/>
          </a:p>
        </p:txBody>
      </p:sp>
      <p:sp>
        <p:nvSpPr>
          <p:cNvPr id="1048835" name="Content Placeholder 104883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N" altLang="en-US" sz="3600" b="1"/>
              <a:t>राष्ट्रीय</a:t>
            </a:r>
            <a:r>
              <a:rPr lang="en-US" altLang="en-US" sz="3600" b="1"/>
              <a:t> एकता को खतरा</a:t>
            </a:r>
            <a:endParaRPr lang="en-IN"/>
          </a:p>
          <a:p>
            <a:r>
              <a:rPr lang="en-IN" altLang="en-US" sz="3600" b="1"/>
              <a:t>राष्ट्रीय</a:t>
            </a:r>
            <a:r>
              <a:rPr lang="en-US" altLang="en-US" sz="3600" b="1"/>
              <a:t> हितों की हानि</a:t>
            </a:r>
            <a:endParaRPr lang="en-IN"/>
          </a:p>
          <a:p>
            <a:r>
              <a:rPr lang="en-IN" altLang="en-US" sz="3600" b="1"/>
              <a:t>राजनीतिक</a:t>
            </a:r>
            <a:r>
              <a:rPr lang="en-US" altLang="en-US" sz="3600" b="1"/>
              <a:t> दल </a:t>
            </a:r>
            <a:r>
              <a:rPr lang="en-IN" altLang="en-US" sz="3600" b="1"/>
              <a:t>व्यक्तित्व</a:t>
            </a:r>
            <a:r>
              <a:rPr lang="en-US" altLang="en-US" sz="3600" b="1"/>
              <a:t> को कुचलते ह</a:t>
            </a:r>
            <a:r>
              <a:rPr lang="en-IN" altLang="en-US" sz="3600" b="1"/>
              <a:t>ैं</a:t>
            </a:r>
            <a:endParaRPr lang="en-IN"/>
          </a:p>
          <a:p>
            <a:r>
              <a:rPr lang="en-IN" altLang="en-US" sz="3600" b="1"/>
              <a:t>राजनीतिक</a:t>
            </a:r>
            <a:r>
              <a:rPr lang="en-US" altLang="en-US" sz="3600" b="1"/>
              <a:t> दल </a:t>
            </a:r>
            <a:r>
              <a:rPr lang="en-IN" altLang="en-US" sz="3600" b="1"/>
              <a:t>नैतिक</a:t>
            </a:r>
            <a:r>
              <a:rPr lang="en-US" altLang="en-US" sz="3600" b="1"/>
              <a:t> स्तर को गिराते हैं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Title 10488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37" name="Content Placeholder 1048836"/>
          <p:cNvSpPr>
            <a:spLocks noGrp="1"/>
          </p:cNvSpPr>
          <p:nvPr>
            <p:ph idx="1"/>
          </p:nvPr>
        </p:nvSpPr>
        <p:spPr/>
        <p:txBody>
          <a:bodyPr>
            <a:normAutofit fontScale="88333"/>
          </a:bodyPr>
          <a:lstStyle/>
          <a:p>
            <a:r>
              <a:rPr lang="en-IN" altLang="en-US" sz="3600" b="0"/>
              <a:t>देश</a:t>
            </a:r>
            <a:r>
              <a:rPr lang="en-US" altLang="en-US" sz="3600" b="0"/>
              <a:t> </a:t>
            </a:r>
            <a:r>
              <a:rPr lang="en-IN" altLang="en-US" sz="3600" b="0"/>
              <a:t>योग्य</a:t>
            </a:r>
            <a:r>
              <a:rPr lang="en-US" altLang="en-US" sz="3600" b="0"/>
              <a:t> व्यक्तियों की सेवाओं </a:t>
            </a:r>
            <a:r>
              <a:rPr lang="en-IN" altLang="en-US" sz="3600" b="0"/>
              <a:t>से</a:t>
            </a:r>
            <a:r>
              <a:rPr lang="en-US" altLang="en-US" sz="3600" b="0"/>
              <a:t> वंचित रहता है</a:t>
            </a:r>
            <a:endParaRPr lang="en-IN"/>
          </a:p>
          <a:p>
            <a:r>
              <a:rPr lang="en-IN" altLang="en-US" sz="3600" b="1"/>
              <a:t>सत्तारूढ़</a:t>
            </a:r>
            <a:r>
              <a:rPr lang="en-US" altLang="en-US" sz="3600" b="1"/>
              <a:t> दल की तानाशाही</a:t>
            </a:r>
            <a:endParaRPr lang="en-IN"/>
          </a:p>
          <a:p>
            <a:r>
              <a:rPr lang="en-IN" altLang="en-US" sz="3600" b="1"/>
              <a:t>बहुदलीय</a:t>
            </a:r>
            <a:r>
              <a:rPr lang="en-US" altLang="en-US" sz="3600" b="1"/>
              <a:t> प्रणाली में अस्थाई सरकारें</a:t>
            </a:r>
            <a:endParaRPr lang="en-IN"/>
          </a:p>
          <a:p>
            <a:r>
              <a:rPr lang="en-IN" altLang="en-US" sz="3600" b="1"/>
              <a:t>संकटकाल</a:t>
            </a:r>
            <a:r>
              <a:rPr lang="en-US" altLang="en-US" sz="3600" b="1"/>
              <a:t> में खतरनाक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Title 10488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39" name="Content Placeholder 1048838"/>
          <p:cNvSpPr>
            <a:spLocks noGrp="1"/>
          </p:cNvSpPr>
          <p:nvPr>
            <p:ph idx="1"/>
          </p:nvPr>
        </p:nvSpPr>
        <p:spPr/>
        <p:txBody>
          <a:bodyPr>
            <a:normAutofit fontScale="88333" lnSpcReduction="10000"/>
          </a:bodyPr>
          <a:lstStyle/>
          <a:p>
            <a:r>
              <a:rPr lang="en-IN" altLang="en-US" sz="3600" b="1"/>
              <a:t>प्रशासन</a:t>
            </a:r>
            <a:r>
              <a:rPr lang="en-US" altLang="en-US" sz="3600" b="1"/>
              <a:t> में हस्तक्षेप</a:t>
            </a:r>
            <a:endParaRPr lang="en-IN"/>
          </a:p>
          <a:p>
            <a:r>
              <a:rPr lang="en-IN" altLang="en-US" sz="3600" b="1"/>
              <a:t>नकारात्मक</a:t>
            </a:r>
            <a:r>
              <a:rPr lang="en-US" altLang="en-US" sz="3600" b="1"/>
              <a:t> आलोचना</a:t>
            </a:r>
            <a:endParaRPr lang="en-IN"/>
          </a:p>
          <a:p>
            <a:r>
              <a:rPr lang="en-IN" altLang="en-US" sz="3600" b="1"/>
              <a:t>राजनीतिक</a:t>
            </a:r>
            <a:r>
              <a:rPr lang="en-US" altLang="en-US" sz="3600" b="1"/>
              <a:t> दल </a:t>
            </a:r>
            <a:r>
              <a:rPr lang="en-IN" altLang="en-US" sz="3600" b="1"/>
              <a:t>साम्प्रदायिक</a:t>
            </a:r>
            <a:r>
              <a:rPr lang="en-US" altLang="en-US" sz="3600" b="1"/>
              <a:t> द्वेष फैलाते हैं</a:t>
            </a:r>
            <a:endParaRPr lang="en-IN"/>
          </a:p>
          <a:p>
            <a:r>
              <a:rPr lang="en-IN" altLang="en-US" sz="3600" b="1"/>
              <a:t>पार्टी</a:t>
            </a:r>
            <a:r>
              <a:rPr lang="en-US" altLang="en-US" sz="3600" b="1"/>
              <a:t> में स्वार्थी नेताओं </a:t>
            </a:r>
            <a:r>
              <a:rPr lang="en-IN" altLang="en-US" sz="3600" b="1"/>
              <a:t>को</a:t>
            </a:r>
            <a:r>
              <a:rPr lang="en-US" altLang="en-US" sz="3600" b="1"/>
              <a:t> </a:t>
            </a:r>
            <a:r>
              <a:rPr lang="en-IN" altLang="en-US" sz="3600" b="1"/>
              <a:t>प्रतिनिधित्व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0" name="Title 10488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41" name="Content Placeholder 104884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1"/>
              <a:t>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</Words>
  <Application>Microsoft Office PowerPoint</Application>
  <PresentationFormat>On-screen Show (16:9)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2</vt:lpstr>
      <vt:lpstr>Austin</vt:lpstr>
      <vt:lpstr>राजनीतिक दलों के गुण एवं दोष Merits and Demerits of State</vt:lpstr>
      <vt:lpstr>राजनीतिक दलों के गुण</vt:lpstr>
      <vt:lpstr>PowerPoint Presentation</vt:lpstr>
      <vt:lpstr>PowerPoint Presentation</vt:lpstr>
      <vt:lpstr>PowerPoint Presentation</vt:lpstr>
      <vt:lpstr>दल प्रणाली के दोष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1</cp:revision>
  <dcterms:created xsi:type="dcterms:W3CDTF">2017-12-11T19:27:45Z</dcterms:created>
  <dcterms:modified xsi:type="dcterms:W3CDTF">2022-07-30T05:28:13Z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8e9f73063d204b5ea0c37a3ed456b217</vt:lpwstr>
  </property>
</Properties>
</file>